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32004000" cy="429768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536">
          <p15:clr>
            <a:srgbClr val="A4A3A4"/>
          </p15:clr>
        </p15:guide>
        <p15:guide id="2" pos="100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D89B"/>
    <a:srgbClr val="B71D8D"/>
    <a:srgbClr val="B516B7"/>
    <a:srgbClr val="D91BD8"/>
    <a:srgbClr val="112B4B"/>
    <a:srgbClr val="D48C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5"/>
    <p:restoredTop sz="99821" autoAdjust="0"/>
  </p:normalViewPr>
  <p:slideViewPr>
    <p:cSldViewPr snapToGrid="0" snapToObjects="1">
      <p:cViewPr varScale="1">
        <p:scale>
          <a:sx n="27" d="100"/>
          <a:sy n="27" d="100"/>
        </p:scale>
        <p:origin x="2968" y="272"/>
      </p:cViewPr>
      <p:guideLst>
        <p:guide orient="horz" pos="13536"/>
        <p:guide pos="100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010" custRadScaleInc="2292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B6BC1401-7EA8-1641-8CE1-335D3E1F6B13}" type="presOf" srcId="{7E97B8D3-8358-7048-9547-A759B87E5EDA}" destId="{AFEF8F1F-50B1-FA41-9252-F9B572EBD654}" srcOrd="0" destOrd="0" presId="urn:microsoft.com/office/officeart/2005/8/layout/cycle2"/>
    <dgm:cxn modelId="{7EB17902-E21D-6145-B575-2439FBCDB41E}" type="presOf" srcId="{52562560-2205-B240-B15F-447E1D591BF3}" destId="{D37817C8-B819-274B-A583-0B9A55291C16}" srcOrd="0" destOrd="0" presId="urn:microsoft.com/office/officeart/2005/8/layout/cycle2"/>
    <dgm:cxn modelId="{1002BB13-C300-8844-A5F4-854F8D9BDA2F}" type="presOf" srcId="{E7F04D95-F447-1E4B-BE20-E8627D6D81AB}" destId="{130D70D2-54A6-2E45-8A59-A6A95605398D}" srcOrd="1" destOrd="0" presId="urn:microsoft.com/office/officeart/2005/8/layout/cycle2"/>
    <dgm:cxn modelId="{60D20432-994F-1846-BDBA-E8D7597EE2EC}" type="presOf" srcId="{52562560-2205-B240-B15F-447E1D591BF3}" destId="{1EF52C3F-069E-2E40-9897-40278DC673AF}" srcOrd="1" destOrd="0" presId="urn:microsoft.com/office/officeart/2005/8/layout/cycle2"/>
    <dgm:cxn modelId="{8C4C0140-8881-4F41-BA60-18173A2E902E}" type="presOf" srcId="{2A3E625E-F91C-FF4A-89F5-3B6D9FD9FF11}" destId="{26315C6D-E0A6-884B-903D-CB7012F362AB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DE0B1C59-3A72-6B44-8B5A-39D006710AAD}" type="presOf" srcId="{8BE97173-F7CC-2041-BD88-2CFA1F9A8FB8}" destId="{0A32E515-B6BD-644F-AF14-50D513C85A39}" srcOrd="0" destOrd="0" presId="urn:microsoft.com/office/officeart/2005/8/layout/cycle2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8848F46C-19F7-7845-AE88-1566F688AFB9}" type="presOf" srcId="{83ECF861-30C0-EE44-9931-71069B84ADE9}" destId="{95420CA3-7BBF-044B-AD82-F2AE643127F7}" srcOrd="1" destOrd="0" presId="urn:microsoft.com/office/officeart/2005/8/layout/cycle2"/>
    <dgm:cxn modelId="{7DA9AD70-C114-3948-8E94-4A48F0193368}" type="presOf" srcId="{E7F04D95-F447-1E4B-BE20-E8627D6D81AB}" destId="{6D98BC8D-DFB7-304C-8E13-3AFB2BB2B191}" srcOrd="0" destOrd="0" presId="urn:microsoft.com/office/officeart/2005/8/layout/cycle2"/>
    <dgm:cxn modelId="{66A6C183-9181-7148-BB6F-7F195E705783}" type="presOf" srcId="{301FD4FC-CC35-314B-A57E-3E92040FEBE4}" destId="{5BFCD2AD-7541-854B-A006-5032B22939CC}" srcOrd="0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59D59188-1CC8-2F41-9250-E95AF639345F}" type="presOf" srcId="{83ECF861-30C0-EE44-9931-71069B84ADE9}" destId="{27EC3639-F716-FA4B-B44B-0A1D9879D750}" srcOrd="0" destOrd="0" presId="urn:microsoft.com/office/officeart/2005/8/layout/cycle2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94864EA0-4906-4843-820B-EE3CFD235919}" type="presOf" srcId="{D03978F4-5DD6-034A-9588-141EAD7C20A2}" destId="{5DAD2256-FAB3-EE44-960D-E8F628131B7D}" srcOrd="1" destOrd="0" presId="urn:microsoft.com/office/officeart/2005/8/layout/cycle2"/>
    <dgm:cxn modelId="{C703BFB0-0353-554D-BAD2-1E8A3FB74B91}" type="presOf" srcId="{8BE97173-F7CC-2041-BD88-2CFA1F9A8FB8}" destId="{56548878-F5EF-1D4D-B5B6-51D46FB48242}" srcOrd="1" destOrd="0" presId="urn:microsoft.com/office/officeart/2005/8/layout/cycle2"/>
    <dgm:cxn modelId="{136FC0CA-6DF3-E544-B92F-D384064D7560}" type="presOf" srcId="{8AC45FFB-041B-2846-9C66-41E068E717B8}" destId="{36A36A1F-651F-3246-82C6-8EBDD523757A}" srcOrd="0" destOrd="0" presId="urn:microsoft.com/office/officeart/2005/8/layout/cycle2"/>
    <dgm:cxn modelId="{331734CC-C972-6A47-A847-8CA43AEBC304}" type="presOf" srcId="{38BE453B-0D8F-244A-B50D-239B00A73054}" destId="{8B030B91-1E41-A44D-8DF3-0E4BCB6D198D}" srcOrd="0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ADC494F0-B0AA-6B43-8BC8-9DF3946DE477}" type="presOf" srcId="{D22ECF56-FC2D-FE4E-B4CC-9A806126F511}" destId="{CDF108A7-84F2-C148-ADB0-2F5457FF8D25}" srcOrd="0" destOrd="0" presId="urn:microsoft.com/office/officeart/2005/8/layout/cycle2"/>
    <dgm:cxn modelId="{2225E2F4-DE5D-6E44-B07E-A13D2E690ABD}" type="presOf" srcId="{D03978F4-5DD6-034A-9588-141EAD7C20A2}" destId="{1AB545AD-63BC-E546-977D-FD0DBE11B2BC}" srcOrd="0" destOrd="0" presId="urn:microsoft.com/office/officeart/2005/8/layout/cycle2"/>
    <dgm:cxn modelId="{6237B544-9032-DD4E-B707-A2777AFB03CF}" type="presParOf" srcId="{8B030B91-1E41-A44D-8DF3-0E4BCB6D198D}" destId="{5BFCD2AD-7541-854B-A006-5032B22939CC}" srcOrd="0" destOrd="0" presId="urn:microsoft.com/office/officeart/2005/8/layout/cycle2"/>
    <dgm:cxn modelId="{27F430C6-1B88-914B-81DD-E1DABF99D869}" type="presParOf" srcId="{8B030B91-1E41-A44D-8DF3-0E4BCB6D198D}" destId="{D37817C8-B819-274B-A583-0B9A55291C16}" srcOrd="1" destOrd="0" presId="urn:microsoft.com/office/officeart/2005/8/layout/cycle2"/>
    <dgm:cxn modelId="{634A702D-A47D-E943-8C15-DFD0708345AE}" type="presParOf" srcId="{D37817C8-B819-274B-A583-0B9A55291C16}" destId="{1EF52C3F-069E-2E40-9897-40278DC673AF}" srcOrd="0" destOrd="0" presId="urn:microsoft.com/office/officeart/2005/8/layout/cycle2"/>
    <dgm:cxn modelId="{0C33AD6E-1D73-DD4C-8493-8E12E7A75D8B}" type="presParOf" srcId="{8B030B91-1E41-A44D-8DF3-0E4BCB6D198D}" destId="{CDF108A7-84F2-C148-ADB0-2F5457FF8D25}" srcOrd="2" destOrd="0" presId="urn:microsoft.com/office/officeart/2005/8/layout/cycle2"/>
    <dgm:cxn modelId="{2CE9867D-C814-6B47-A48E-462E7B92F651}" type="presParOf" srcId="{8B030B91-1E41-A44D-8DF3-0E4BCB6D198D}" destId="{27EC3639-F716-FA4B-B44B-0A1D9879D750}" srcOrd="3" destOrd="0" presId="urn:microsoft.com/office/officeart/2005/8/layout/cycle2"/>
    <dgm:cxn modelId="{4E34545B-F17E-5646-934A-F34A132BFF78}" type="presParOf" srcId="{27EC3639-F716-FA4B-B44B-0A1D9879D750}" destId="{95420CA3-7BBF-044B-AD82-F2AE643127F7}" srcOrd="0" destOrd="0" presId="urn:microsoft.com/office/officeart/2005/8/layout/cycle2"/>
    <dgm:cxn modelId="{72F31790-33CB-9040-AEBF-47716E59D372}" type="presParOf" srcId="{8B030B91-1E41-A44D-8DF3-0E4BCB6D198D}" destId="{AFEF8F1F-50B1-FA41-9252-F9B572EBD654}" srcOrd="4" destOrd="0" presId="urn:microsoft.com/office/officeart/2005/8/layout/cycle2"/>
    <dgm:cxn modelId="{EAF795DC-171B-E14C-903D-F3B0DF8D32E6}" type="presParOf" srcId="{8B030B91-1E41-A44D-8DF3-0E4BCB6D198D}" destId="{0A32E515-B6BD-644F-AF14-50D513C85A39}" srcOrd="5" destOrd="0" presId="urn:microsoft.com/office/officeart/2005/8/layout/cycle2"/>
    <dgm:cxn modelId="{7C670E2F-5DCF-C849-8CDA-133FFF0F01EF}" type="presParOf" srcId="{0A32E515-B6BD-644F-AF14-50D513C85A39}" destId="{56548878-F5EF-1D4D-B5B6-51D46FB48242}" srcOrd="0" destOrd="0" presId="urn:microsoft.com/office/officeart/2005/8/layout/cycle2"/>
    <dgm:cxn modelId="{6420FE59-4AA7-6D48-9EFA-6B6D67E8391F}" type="presParOf" srcId="{8B030B91-1E41-A44D-8DF3-0E4BCB6D198D}" destId="{26315C6D-E0A6-884B-903D-CB7012F362AB}" srcOrd="6" destOrd="0" presId="urn:microsoft.com/office/officeart/2005/8/layout/cycle2"/>
    <dgm:cxn modelId="{0092949A-CEEC-C046-A910-25075892A34D}" type="presParOf" srcId="{8B030B91-1E41-A44D-8DF3-0E4BCB6D198D}" destId="{6D98BC8D-DFB7-304C-8E13-3AFB2BB2B191}" srcOrd="7" destOrd="0" presId="urn:microsoft.com/office/officeart/2005/8/layout/cycle2"/>
    <dgm:cxn modelId="{13A9C677-CA14-C549-BBD5-74E0188C82B7}" type="presParOf" srcId="{6D98BC8D-DFB7-304C-8E13-3AFB2BB2B191}" destId="{130D70D2-54A6-2E45-8A59-A6A95605398D}" srcOrd="0" destOrd="0" presId="urn:microsoft.com/office/officeart/2005/8/layout/cycle2"/>
    <dgm:cxn modelId="{95D5B979-7DD1-4547-9C07-1F2D1311B020}" type="presParOf" srcId="{8B030B91-1E41-A44D-8DF3-0E4BCB6D198D}" destId="{36A36A1F-651F-3246-82C6-8EBDD523757A}" srcOrd="8" destOrd="0" presId="urn:microsoft.com/office/officeart/2005/8/layout/cycle2"/>
    <dgm:cxn modelId="{38D66033-CA81-D443-AB9C-279A3576CD52}" type="presParOf" srcId="{8B030B91-1E41-A44D-8DF3-0E4BCB6D198D}" destId="{1AB545AD-63BC-E546-977D-FD0DBE11B2BC}" srcOrd="9" destOrd="0" presId="urn:microsoft.com/office/officeart/2005/8/layout/cycle2"/>
    <dgm:cxn modelId="{47C45031-0F32-5F4B-8976-E1C9BD8BB2D9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617499" y="1412431"/>
          <a:ext cx="2121771" cy="212177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Try using an interesting graphic to break up the text.</a:t>
          </a:r>
        </a:p>
      </dsp:txBody>
      <dsp:txXfrm>
        <a:off x="2928225" y="1723157"/>
        <a:ext cx="1500319" cy="1500319"/>
      </dsp:txXfrm>
    </dsp:sp>
    <dsp:sp modelId="{D37817C8-B819-274B-A583-0B9A55291C16}">
      <dsp:nvSpPr>
        <dsp:cNvPr id="0" name=""/>
        <dsp:cNvSpPr/>
      </dsp:nvSpPr>
      <dsp:spPr>
        <a:xfrm rot="2184994">
          <a:off x="4661499" y="3042421"/>
          <a:ext cx="547368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4677532" y="3136898"/>
        <a:ext cx="383158" cy="429659"/>
      </dsp:txXfrm>
    </dsp:sp>
    <dsp:sp modelId="{CDF108A7-84F2-C148-ADB0-2F5457FF8D25}">
      <dsp:nvSpPr>
        <dsp:cNvPr id="0" name=""/>
        <dsp:cNvSpPr/>
      </dsp:nvSpPr>
      <dsp:spPr>
        <a:xfrm>
          <a:off x="5156030" y="3285130"/>
          <a:ext cx="2121771" cy="2121771"/>
        </a:xfrm>
        <a:prstGeom prst="ellipse">
          <a:avLst/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5466756" y="3595856"/>
        <a:ext cx="1500319" cy="1500319"/>
      </dsp:txXfrm>
    </dsp:sp>
    <dsp:sp modelId="{27EC3639-F716-FA4B-B44B-0A1D9879D750}">
      <dsp:nvSpPr>
        <dsp:cNvPr id="0" name=""/>
        <dsp:cNvSpPr/>
      </dsp:nvSpPr>
      <dsp:spPr>
        <a:xfrm rot="6480000">
          <a:off x="5447546" y="5487837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5558301" y="5550588"/>
        <a:ext cx="394844" cy="429659"/>
      </dsp:txXfrm>
    </dsp:sp>
    <dsp:sp modelId="{AFEF8F1F-50B1-FA41-9252-F9B572EBD654}">
      <dsp:nvSpPr>
        <dsp:cNvPr id="0" name=""/>
        <dsp:cNvSpPr/>
      </dsp:nvSpPr>
      <dsp:spPr>
        <a:xfrm>
          <a:off x="4171488" y="6315237"/>
          <a:ext cx="2121771" cy="2121771"/>
        </a:xfrm>
        <a:prstGeom prst="ellipse">
          <a:avLst/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4482214" y="6625963"/>
        <a:ext cx="1500319" cy="1500319"/>
      </dsp:txXfrm>
    </dsp:sp>
    <dsp:sp modelId="{0A32E515-B6BD-644F-AF14-50D513C85A39}">
      <dsp:nvSpPr>
        <dsp:cNvPr id="0" name=""/>
        <dsp:cNvSpPr/>
      </dsp:nvSpPr>
      <dsp:spPr>
        <a:xfrm rot="10800000">
          <a:off x="3373285" y="701807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3542504" y="7161292"/>
        <a:ext cx="394844" cy="429659"/>
      </dsp:txXfrm>
    </dsp:sp>
    <dsp:sp modelId="{26315C6D-E0A6-884B-903D-CB7012F362AB}">
      <dsp:nvSpPr>
        <dsp:cNvPr id="0" name=""/>
        <dsp:cNvSpPr/>
      </dsp:nvSpPr>
      <dsp:spPr>
        <a:xfrm>
          <a:off x="985446" y="6315237"/>
          <a:ext cx="2121771" cy="2121771"/>
        </a:xfrm>
        <a:prstGeom prst="ellipse">
          <a:avLst/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1296172" y="6625963"/>
        <a:ext cx="1500319" cy="1500319"/>
      </dsp:txXfrm>
    </dsp:sp>
    <dsp:sp modelId="{6D98BC8D-DFB7-304C-8E13-3AFB2BB2B191}">
      <dsp:nvSpPr>
        <dsp:cNvPr id="0" name=""/>
        <dsp:cNvSpPr/>
      </dsp:nvSpPr>
      <dsp:spPr>
        <a:xfrm rot="15120000">
          <a:off x="1276962" y="551820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1387717" y="5741890"/>
        <a:ext cx="394844" cy="429659"/>
      </dsp:txXfrm>
    </dsp:sp>
    <dsp:sp modelId="{36A36A1F-651F-3246-82C6-8EBDD523757A}">
      <dsp:nvSpPr>
        <dsp:cNvPr id="0" name=""/>
        <dsp:cNvSpPr/>
      </dsp:nvSpPr>
      <dsp:spPr>
        <a:xfrm>
          <a:off x="904" y="3285130"/>
          <a:ext cx="2121771" cy="2121771"/>
        </a:xfrm>
        <a:prstGeom prst="ellipse">
          <a:avLst/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311630" y="3595856"/>
        <a:ext cx="1500319" cy="1500319"/>
      </dsp:txXfrm>
    </dsp:sp>
    <dsp:sp modelId="{1AB545AD-63BC-E546-977D-FD0DBE11B2BC}">
      <dsp:nvSpPr>
        <dsp:cNvPr id="0" name=""/>
        <dsp:cNvSpPr/>
      </dsp:nvSpPr>
      <dsp:spPr>
        <a:xfrm rot="19464521">
          <a:off x="2066299" y="3061185"/>
          <a:ext cx="580840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2082575" y="3255111"/>
        <a:ext cx="406588" cy="4296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00300" y="13350669"/>
            <a:ext cx="27203400" cy="92121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24353520"/>
            <a:ext cx="22402800" cy="10982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202900" y="1721069"/>
            <a:ext cx="7200900" cy="366695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0200" y="1721069"/>
            <a:ext cx="21069300" cy="366695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8095" y="27616577"/>
            <a:ext cx="27203400" cy="853567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8095" y="18215405"/>
            <a:ext cx="27203400" cy="9401172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687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9620043"/>
            <a:ext cx="14140658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00200" y="13629218"/>
            <a:ext cx="14140658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257590" y="9620043"/>
            <a:ext cx="14146213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257590" y="13629218"/>
            <a:ext cx="14146213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3" y="1711113"/>
            <a:ext cx="10529095" cy="728218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2676" y="1711117"/>
            <a:ext cx="17891125" cy="36679508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3" y="8993297"/>
            <a:ext cx="10529095" cy="29397328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3008" y="30083761"/>
            <a:ext cx="19202400" cy="3551558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73008" y="3840057"/>
            <a:ext cx="19202400" cy="2578608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73008" y="33635319"/>
            <a:ext cx="19202400" cy="5043802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0200" y="1721065"/>
            <a:ext cx="28803600" cy="71628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10027923"/>
            <a:ext cx="28803600" cy="28362702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34700" y="39833132"/>
            <a:ext cx="10134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936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5.jpeg"/><Relationship Id="rId5" Type="http://schemas.openxmlformats.org/officeDocument/2006/relationships/diagramLayout" Target="../diagrams/layout1.xml"/><Relationship Id="rId10" Type="http://schemas.openxmlformats.org/officeDocument/2006/relationships/image" Target="../media/image4.jpeg"/><Relationship Id="rId4" Type="http://schemas.openxmlformats.org/officeDocument/2006/relationships/diagramData" Target="../diagrams/data1.xml"/><Relationship Id="rId9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8">
            <a:extLst>
              <a:ext uri="{FF2B5EF4-FFF2-40B4-BE49-F238E27FC236}">
                <a16:creationId xmlns:a16="http://schemas.microsoft.com/office/drawing/2014/main" id="{40FDBCC5-C285-5E46-B75E-020CEE9243D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05954" y="40281712"/>
            <a:ext cx="8017967" cy="2354719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F6787A32-C47D-5F46-A154-56139F424FCE}"/>
              </a:ext>
            </a:extLst>
          </p:cNvPr>
          <p:cNvSpPr/>
          <p:nvPr/>
        </p:nvSpPr>
        <p:spPr>
          <a:xfrm>
            <a:off x="0" y="33564795"/>
            <a:ext cx="32004000" cy="6534645"/>
          </a:xfrm>
          <a:prstGeom prst="rect">
            <a:avLst/>
          </a:prstGeom>
          <a:gradFill flip="none" rotWithShape="1">
            <a:gsLst>
              <a:gs pos="0">
                <a:srgbClr val="F3B631">
                  <a:lumMod val="22000"/>
                  <a:lumOff val="78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>
            <a:outerShdw blurRad="330200" dist="165100" dir="5400000" algn="t" rotWithShape="0">
              <a:prstClr val="black">
                <a:alpha val="26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34C4091-78B6-FE44-9B51-C334D3804AAD}"/>
              </a:ext>
            </a:extLst>
          </p:cNvPr>
          <p:cNvSpPr/>
          <p:nvPr/>
        </p:nvSpPr>
        <p:spPr>
          <a:xfrm>
            <a:off x="-1" y="6233082"/>
            <a:ext cx="9674669" cy="33648794"/>
          </a:xfrm>
          <a:prstGeom prst="rect">
            <a:avLst/>
          </a:prstGeom>
          <a:solidFill>
            <a:srgbClr val="F3D89B">
              <a:alpha val="6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C4776FF-093D-9D45-8A04-BACDEFA1AE7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16646"/>
            <a:ext cx="32004000" cy="737763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8EACDB99-D8D1-C44E-862A-5A03FBA3A4EF}"/>
              </a:ext>
            </a:extLst>
          </p:cNvPr>
          <p:cNvSpPr/>
          <p:nvPr/>
        </p:nvSpPr>
        <p:spPr>
          <a:xfrm>
            <a:off x="0" y="39666316"/>
            <a:ext cx="32020546" cy="4331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43090" y="881688"/>
            <a:ext cx="28517820" cy="3929873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90000"/>
              </a:lnSpc>
            </a:pPr>
            <a:r>
              <a:rPr lang="en-US" sz="1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36 x 48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6020" y="3882619"/>
            <a:ext cx="26625377" cy="2111781"/>
          </a:xfrm>
          <a:noFill/>
        </p:spPr>
        <p:txBody>
          <a:bodyPr>
            <a:normAutofit/>
          </a:bodyPr>
          <a:lstStyle/>
          <a:p>
            <a:r>
              <a:rPr lang="en-US" sz="7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782745899"/>
              </p:ext>
            </p:extLst>
          </p:nvPr>
        </p:nvGraphicFramePr>
        <p:xfrm>
          <a:off x="1007452" y="28204924"/>
          <a:ext cx="7278706" cy="9849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6" name="Rectangle 56"/>
          <p:cNvSpPr>
            <a:spLocks noChangeArrowheads="1"/>
          </p:cNvSpPr>
          <p:nvPr/>
        </p:nvSpPr>
        <p:spPr bwMode="auto">
          <a:xfrm>
            <a:off x="33660350" y="27104762"/>
            <a:ext cx="8417421" cy="3991440"/>
          </a:xfrm>
          <a:prstGeom prst="rect">
            <a:avLst/>
          </a:prstGeom>
          <a:solidFill>
            <a:srgbClr val="FFFFFF"/>
          </a:solidFill>
          <a:ln w="12700" cmpd="sng">
            <a:solidFill>
              <a:srgbClr val="D1921E"/>
            </a:solidFill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2800" b="1" dirty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(for example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813569" y="37829168"/>
            <a:ext cx="7794403" cy="1265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7F783B4-999E-0148-ACC7-C6658073A66D}"/>
              </a:ext>
            </a:extLst>
          </p:cNvPr>
          <p:cNvSpPr/>
          <p:nvPr/>
        </p:nvSpPr>
        <p:spPr>
          <a:xfrm>
            <a:off x="813569" y="14308985"/>
            <a:ext cx="7794403" cy="15600765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59DE4F0-2BDC-D440-917F-1F32B12F1F36}"/>
              </a:ext>
            </a:extLst>
          </p:cNvPr>
          <p:cNvSpPr/>
          <p:nvPr/>
        </p:nvSpPr>
        <p:spPr>
          <a:xfrm>
            <a:off x="10600197" y="21400058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448E9D2-CBC7-DF4D-952A-DE9D6B3BD67C}"/>
              </a:ext>
            </a:extLst>
          </p:cNvPr>
          <p:cNvSpPr txBox="1"/>
          <p:nvPr/>
        </p:nvSpPr>
        <p:spPr>
          <a:xfrm>
            <a:off x="21696108" y="21841458"/>
            <a:ext cx="8448516" cy="5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7B1DE537-00F8-5549-BCA3-375DC9F0E9FB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5954" y="8806691"/>
            <a:ext cx="7502018" cy="49855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E9CC4F54-C7B0-0845-A036-0DEAA86BA3EC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32360" y="8739280"/>
            <a:ext cx="19178420" cy="109897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3B17DE12-F585-0042-B17E-012FF4CCFE84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843489" y="28171346"/>
            <a:ext cx="8448516" cy="56348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3A9DAE21-27CD-A840-BCF6-97C59A8AB612}"/>
              </a:ext>
            </a:extLst>
          </p:cNvPr>
          <p:cNvSpPr txBox="1"/>
          <p:nvPr/>
        </p:nvSpPr>
        <p:spPr>
          <a:xfrm>
            <a:off x="20102473" y="41563794"/>
            <a:ext cx="10607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4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2EBA3E-C6AA-0040-A61F-DFBB08AA009F}"/>
              </a:ext>
            </a:extLst>
          </p:cNvPr>
          <p:cNvSpPr txBox="1"/>
          <p:nvPr/>
        </p:nvSpPr>
        <p:spPr>
          <a:xfrm>
            <a:off x="11032360" y="20070141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59235B9-EF48-A54F-AEF8-E6C5CBF401AD}"/>
              </a:ext>
            </a:extLst>
          </p:cNvPr>
          <p:cNvSpPr txBox="1"/>
          <p:nvPr/>
        </p:nvSpPr>
        <p:spPr>
          <a:xfrm>
            <a:off x="21843489" y="34215045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</p:spTree>
    <p:extLst>
      <p:ext uri="{BB962C8B-B14F-4D97-AF65-F5344CB8AC3E}">
        <p14:creationId xmlns:p14="http://schemas.microsoft.com/office/powerpoint/2010/main" val="3606579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C ANR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BBB59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Vertical_36x48" id="{E53C221A-2005-8D4D-929E-CA45507B990B}" vid="{CD7215EE-307C-1641-AB9D-C6FC91CDEF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</TotalTime>
  <Words>581</Words>
  <Application>Microsoft Macintosh PowerPoint</Application>
  <PresentationFormat>Custom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Headline. Poster size: 36 x 48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Headline. Poster size: 36 x 48</dc:title>
  <dc:creator>Sandra J Osterman</dc:creator>
  <cp:lastModifiedBy>Sandra J Osterman</cp:lastModifiedBy>
  <cp:revision>10</cp:revision>
  <dcterms:created xsi:type="dcterms:W3CDTF">2019-09-13T00:27:17Z</dcterms:created>
  <dcterms:modified xsi:type="dcterms:W3CDTF">2025-10-22T23:02:07Z</dcterms:modified>
</cp:coreProperties>
</file>